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5" r:id="rId18"/>
    <p:sldId id="274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AN U K" initials="KUK" lastIdx="1" clrIdx="0">
    <p:extLst>
      <p:ext uri="{19B8F6BF-5375-455C-9EA6-DF929625EA0E}">
        <p15:presenceInfo xmlns:p15="http://schemas.microsoft.com/office/powerpoint/2012/main" userId="4d313f701f021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BC44BC"/>
    <a:srgbClr val="55C63A"/>
    <a:srgbClr val="922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U K" userId="4d313f701f0210ce" providerId="LiveId" clId="{AD7B515D-48FB-4E07-B425-5965823B7FC7}"/>
    <pc:docChg chg="modSld">
      <pc:chgData name="KIRAN U K" userId="4d313f701f0210ce" providerId="LiveId" clId="{AD7B515D-48FB-4E07-B425-5965823B7FC7}" dt="2022-08-24T13:32:04.158" v="1" actId="20577"/>
      <pc:docMkLst>
        <pc:docMk/>
      </pc:docMkLst>
      <pc:sldChg chg="modSp mod">
        <pc:chgData name="KIRAN U K" userId="4d313f701f0210ce" providerId="LiveId" clId="{AD7B515D-48FB-4E07-B425-5965823B7FC7}" dt="2022-08-24T13:32:04.158" v="1" actId="20577"/>
        <pc:sldMkLst>
          <pc:docMk/>
          <pc:sldMk cId="2777994999" sldId="260"/>
        </pc:sldMkLst>
        <pc:graphicFrameChg chg="mod modGraphic">
          <ac:chgData name="KIRAN U K" userId="4d313f701f0210ce" providerId="LiveId" clId="{AD7B515D-48FB-4E07-B425-5965823B7FC7}" dt="2022-08-24T13:32:04.158" v="1" actId="20577"/>
          <ac:graphicFrameMkLst>
            <pc:docMk/>
            <pc:sldMk cId="2777994999" sldId="260"/>
            <ac:graphicFrameMk id="5" creationId="{AC084B9E-351F-D13A-70D5-BA452CD132F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6901B-4F4B-4674-805B-6477AA1313E6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ECF2510-C174-4D8C-A43A-EBD8E3E6C43B}">
      <dgm:prSet phldrT="[Text]"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  <a:latin typeface="Bodoni MT Black" panose="02070A03080606020203" pitchFamily="18" charset="0"/>
            </a:rPr>
            <a:t>DATA SCIENCE</a:t>
          </a:r>
        </a:p>
        <a:p>
          <a:r>
            <a:rPr lang="en-IN" sz="2000" dirty="0">
              <a:latin typeface="Bodoni MT Black" panose="02070A03080606020203" pitchFamily="18" charset="0"/>
            </a:rPr>
            <a:t>LIFECYCLE</a:t>
          </a:r>
        </a:p>
      </dgm:t>
    </dgm:pt>
    <dgm:pt modelId="{93398C39-296B-4191-85E1-42CA9772DAE2}" type="parTrans" cxnId="{4D56D2AA-38D1-4191-8492-40409A013CBE}">
      <dgm:prSet/>
      <dgm:spPr/>
      <dgm:t>
        <a:bodyPr/>
        <a:lstStyle/>
        <a:p>
          <a:endParaRPr lang="en-IN"/>
        </a:p>
      </dgm:t>
    </dgm:pt>
    <dgm:pt modelId="{2A1DA991-0C7B-44B1-9EF3-3EDBA406CFCB}" type="sibTrans" cxnId="{4D56D2AA-38D1-4191-8492-40409A013CBE}">
      <dgm:prSet/>
      <dgm:spPr/>
      <dgm:t>
        <a:bodyPr/>
        <a:lstStyle/>
        <a:p>
          <a:endParaRPr lang="en-IN"/>
        </a:p>
      </dgm:t>
    </dgm:pt>
    <dgm:pt modelId="{31341407-CFB6-4E79-BFD3-6A8605F5BC2C}">
      <dgm:prSet phldrT="[Text]"/>
      <dgm:spPr/>
      <dgm:t>
        <a:bodyPr/>
        <a:lstStyle/>
        <a:p>
          <a:r>
            <a:rPr lang="en-IN" b="1" i="0" dirty="0">
              <a:solidFill>
                <a:schemeClr val="tx1"/>
              </a:solidFill>
              <a:latin typeface="Berlin Sans FB Demi" panose="020E0802020502020306" pitchFamily="34" charset="0"/>
            </a:rPr>
            <a:t>1.</a:t>
          </a:r>
        </a:p>
        <a:p>
          <a:r>
            <a:rPr lang="en-IN" b="1" i="0" dirty="0">
              <a:solidFill>
                <a:schemeClr val="tx1"/>
              </a:solidFill>
              <a:latin typeface="Berlin Sans FB Demi" panose="020E0802020502020306" pitchFamily="34" charset="0"/>
            </a:rPr>
            <a:t>PROBLEM STATEMENT</a:t>
          </a:r>
        </a:p>
      </dgm:t>
    </dgm:pt>
    <dgm:pt modelId="{9E19386A-347A-4CBF-9864-A072205549F0}" type="parTrans" cxnId="{231BAC09-E9B9-4E80-9856-AA64950438DE}">
      <dgm:prSet/>
      <dgm:spPr/>
      <dgm:t>
        <a:bodyPr/>
        <a:lstStyle/>
        <a:p>
          <a:endParaRPr lang="en-IN"/>
        </a:p>
      </dgm:t>
    </dgm:pt>
    <dgm:pt modelId="{3F399345-D77F-4F4E-AF78-5CE052BFBEBE}" type="sibTrans" cxnId="{231BAC09-E9B9-4E80-9856-AA64950438DE}">
      <dgm:prSet/>
      <dgm:spPr/>
      <dgm:t>
        <a:bodyPr/>
        <a:lstStyle/>
        <a:p>
          <a:endParaRPr lang="en-IN"/>
        </a:p>
      </dgm:t>
    </dgm:pt>
    <dgm:pt modelId="{274308A7-2C34-43DE-B984-303AF00DA8CB}">
      <dgm:prSet phldrT="[Text]"/>
      <dgm:spPr/>
      <dgm:t>
        <a:bodyPr/>
        <a:lstStyle/>
        <a:p>
          <a:r>
            <a:rPr lang="en-IN" dirty="0">
              <a:latin typeface="Berlin Sans FB Demi" panose="020E0802020502020306" pitchFamily="34" charset="0"/>
            </a:rPr>
            <a:t>2.</a:t>
          </a:r>
        </a:p>
        <a:p>
          <a:r>
            <a:rPr lang="en-IN" dirty="0">
              <a:latin typeface="Berlin Sans FB Demi" panose="020E0802020502020306" pitchFamily="34" charset="0"/>
            </a:rPr>
            <a:t>DATA MINING</a:t>
          </a:r>
        </a:p>
      </dgm:t>
    </dgm:pt>
    <dgm:pt modelId="{D07BC7A5-4471-4591-8FCC-3E4CE7D859D0}" type="parTrans" cxnId="{29E47410-E6C5-47C1-87A4-312766CBFB9E}">
      <dgm:prSet/>
      <dgm:spPr/>
      <dgm:t>
        <a:bodyPr/>
        <a:lstStyle/>
        <a:p>
          <a:endParaRPr lang="en-IN"/>
        </a:p>
      </dgm:t>
    </dgm:pt>
    <dgm:pt modelId="{946753B7-C22E-4325-8FD7-757DB8B0BE9D}" type="sibTrans" cxnId="{29E47410-E6C5-47C1-87A4-312766CBFB9E}">
      <dgm:prSet/>
      <dgm:spPr/>
      <dgm:t>
        <a:bodyPr/>
        <a:lstStyle/>
        <a:p>
          <a:endParaRPr lang="en-IN"/>
        </a:p>
      </dgm:t>
    </dgm:pt>
    <dgm:pt modelId="{41019D69-B374-4781-BD97-159D227ACAC3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Berlin Sans FB Demi" panose="020E0802020502020306" pitchFamily="34" charset="0"/>
            </a:rPr>
            <a:t>3.</a:t>
          </a:r>
        </a:p>
        <a:p>
          <a:r>
            <a:rPr lang="en-IN" dirty="0">
              <a:solidFill>
                <a:schemeClr val="tx1"/>
              </a:solidFill>
              <a:latin typeface="Berlin Sans FB Demi" panose="020E0802020502020306" pitchFamily="34" charset="0"/>
            </a:rPr>
            <a:t>DATA CLEANING</a:t>
          </a:r>
        </a:p>
      </dgm:t>
    </dgm:pt>
    <dgm:pt modelId="{59E7D5B0-27EE-466B-BC07-44B71AE6392E}" type="parTrans" cxnId="{9BBB03FB-4573-4F82-8601-84C747CE1ADA}">
      <dgm:prSet/>
      <dgm:spPr/>
      <dgm:t>
        <a:bodyPr/>
        <a:lstStyle/>
        <a:p>
          <a:endParaRPr lang="en-IN"/>
        </a:p>
      </dgm:t>
    </dgm:pt>
    <dgm:pt modelId="{E86671ED-B74B-4892-8AC7-A1C5C67A2E72}" type="sibTrans" cxnId="{9BBB03FB-4573-4F82-8601-84C747CE1ADA}">
      <dgm:prSet/>
      <dgm:spPr/>
      <dgm:t>
        <a:bodyPr/>
        <a:lstStyle/>
        <a:p>
          <a:endParaRPr lang="en-IN"/>
        </a:p>
      </dgm:t>
    </dgm:pt>
    <dgm:pt modelId="{8719891B-DB25-4C9A-8D04-517B9998DC0D}">
      <dgm:prSet phldrT="[Text]" custT="1"/>
      <dgm:spPr/>
      <dgm:t>
        <a:bodyPr/>
        <a:lstStyle/>
        <a:p>
          <a:r>
            <a:rPr lang="en-IN" sz="1600" dirty="0">
              <a:latin typeface="Berlin Sans FB Demi" panose="020E0802020502020306" pitchFamily="34" charset="0"/>
            </a:rPr>
            <a:t>4.</a:t>
          </a:r>
        </a:p>
        <a:p>
          <a:r>
            <a:rPr lang="en-IN" sz="1600" dirty="0">
              <a:latin typeface="Berlin Sans FB Demi" panose="020E0802020502020306" pitchFamily="34" charset="0"/>
            </a:rPr>
            <a:t>DATA EXPLORATION</a:t>
          </a:r>
        </a:p>
      </dgm:t>
    </dgm:pt>
    <dgm:pt modelId="{CE9CAEE4-E7C5-43BB-B920-B0432B1AC9DA}" type="parTrans" cxnId="{73BDCF44-1640-4474-88FB-05358EA983C6}">
      <dgm:prSet/>
      <dgm:spPr/>
      <dgm:t>
        <a:bodyPr/>
        <a:lstStyle/>
        <a:p>
          <a:endParaRPr lang="en-IN"/>
        </a:p>
      </dgm:t>
    </dgm:pt>
    <dgm:pt modelId="{824A4613-9276-4CB1-9B87-BB5E19F3C8D6}" type="sibTrans" cxnId="{73BDCF44-1640-4474-88FB-05358EA983C6}">
      <dgm:prSet/>
      <dgm:spPr/>
      <dgm:t>
        <a:bodyPr/>
        <a:lstStyle/>
        <a:p>
          <a:endParaRPr lang="en-IN"/>
        </a:p>
      </dgm:t>
    </dgm:pt>
    <dgm:pt modelId="{96399B98-B1EF-4F76-80A3-258D90EDECA3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  <a:latin typeface="Berlin Sans FB Demi" panose="020E0802020502020306" pitchFamily="34" charset="0"/>
            </a:rPr>
            <a:t>5.</a:t>
          </a:r>
        </a:p>
        <a:p>
          <a:r>
            <a:rPr lang="en-IN" dirty="0">
              <a:solidFill>
                <a:schemeClr val="tx1"/>
              </a:solidFill>
              <a:latin typeface="Berlin Sans FB Demi" panose="020E0802020502020306" pitchFamily="34" charset="0"/>
            </a:rPr>
            <a:t>FEATURE</a:t>
          </a:r>
        </a:p>
        <a:p>
          <a:r>
            <a:rPr lang="en-IN" dirty="0">
              <a:solidFill>
                <a:schemeClr val="tx1"/>
              </a:solidFill>
              <a:latin typeface="Berlin Sans FB Demi" panose="020E0802020502020306" pitchFamily="34" charset="0"/>
            </a:rPr>
            <a:t>ENGINEERING</a:t>
          </a:r>
        </a:p>
      </dgm:t>
    </dgm:pt>
    <dgm:pt modelId="{549095BB-4EF9-4B20-93C2-2FD8DDA25716}" type="parTrans" cxnId="{74EB8020-B5FA-4496-87A5-94402CCC8646}">
      <dgm:prSet/>
      <dgm:spPr/>
      <dgm:t>
        <a:bodyPr/>
        <a:lstStyle/>
        <a:p>
          <a:endParaRPr lang="en-IN"/>
        </a:p>
      </dgm:t>
    </dgm:pt>
    <dgm:pt modelId="{E577A246-1B77-4FBC-A840-1DA59E8313D2}" type="sibTrans" cxnId="{74EB8020-B5FA-4496-87A5-94402CCC8646}">
      <dgm:prSet/>
      <dgm:spPr/>
      <dgm:t>
        <a:bodyPr/>
        <a:lstStyle/>
        <a:p>
          <a:endParaRPr lang="en-IN"/>
        </a:p>
      </dgm:t>
    </dgm:pt>
    <dgm:pt modelId="{E4751C13-5706-4DB3-BEBD-737EDF104BA8}">
      <dgm:prSet phldrT="[Text]" custT="1"/>
      <dgm:spPr/>
      <dgm:t>
        <a:bodyPr/>
        <a:lstStyle/>
        <a:p>
          <a:r>
            <a:rPr lang="en-IN" sz="2000" dirty="0">
              <a:latin typeface="Berlin Sans FB Demi" panose="020E0802020502020306" pitchFamily="34" charset="0"/>
            </a:rPr>
            <a:t>6.</a:t>
          </a:r>
        </a:p>
        <a:p>
          <a:r>
            <a:rPr lang="en-IN" sz="2000" dirty="0">
              <a:latin typeface="Berlin Sans FB Demi" panose="020E0802020502020306" pitchFamily="34" charset="0"/>
            </a:rPr>
            <a:t>PREDICTIVE</a:t>
          </a:r>
        </a:p>
        <a:p>
          <a:r>
            <a:rPr lang="en-IN" sz="2000" dirty="0">
              <a:latin typeface="Berlin Sans FB Demi" panose="020E0802020502020306" pitchFamily="34" charset="0"/>
            </a:rPr>
            <a:t>MODELLING</a:t>
          </a:r>
        </a:p>
      </dgm:t>
    </dgm:pt>
    <dgm:pt modelId="{C9BBD69B-1D91-4AAB-BA8E-C19B80B13668}" type="parTrans" cxnId="{7378D661-9204-4808-99E9-E1AB127B0C96}">
      <dgm:prSet/>
      <dgm:spPr/>
      <dgm:t>
        <a:bodyPr/>
        <a:lstStyle/>
        <a:p>
          <a:endParaRPr lang="en-IN"/>
        </a:p>
      </dgm:t>
    </dgm:pt>
    <dgm:pt modelId="{01DB3825-A2DF-4783-986B-211765BE98B7}" type="sibTrans" cxnId="{7378D661-9204-4808-99E9-E1AB127B0C96}">
      <dgm:prSet/>
      <dgm:spPr/>
      <dgm:t>
        <a:bodyPr/>
        <a:lstStyle/>
        <a:p>
          <a:endParaRPr lang="en-IN"/>
        </a:p>
      </dgm:t>
    </dgm:pt>
    <dgm:pt modelId="{B38BB075-E1E1-4116-8087-F7DBDC4CAF9A}" type="pres">
      <dgm:prSet presAssocID="{8A46901B-4F4B-4674-805B-6477AA1313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879A960C-1052-467D-B8DC-B568720EEAEC}" type="pres">
      <dgm:prSet presAssocID="{EECF2510-C174-4D8C-A43A-EBD8E3E6C43B}" presName="Parent" presStyleLbl="node0" presStyleIdx="0" presStyleCnt="1">
        <dgm:presLayoutVars>
          <dgm:chMax val="6"/>
          <dgm:chPref val="6"/>
        </dgm:presLayoutVars>
      </dgm:prSet>
      <dgm:spPr/>
    </dgm:pt>
    <dgm:pt modelId="{834A3159-6E2D-4D24-B7FD-D5CF3A96A2ED}" type="pres">
      <dgm:prSet presAssocID="{31341407-CFB6-4E79-BFD3-6A8605F5BC2C}" presName="Accent1" presStyleCnt="0"/>
      <dgm:spPr/>
    </dgm:pt>
    <dgm:pt modelId="{4525647D-9453-4500-9A3D-C48B5E00C3B5}" type="pres">
      <dgm:prSet presAssocID="{31341407-CFB6-4E79-BFD3-6A8605F5BC2C}" presName="Accent" presStyleLbl="bgShp" presStyleIdx="0" presStyleCnt="6"/>
      <dgm:spPr/>
    </dgm:pt>
    <dgm:pt modelId="{80DA1204-9978-4690-A459-F295DD98CB13}" type="pres">
      <dgm:prSet presAssocID="{31341407-CFB6-4E79-BFD3-6A8605F5BC2C}" presName="Child1" presStyleLbl="node1" presStyleIdx="0" presStyleCnt="6" custLinFactNeighborX="-213">
        <dgm:presLayoutVars>
          <dgm:chMax val="0"/>
          <dgm:chPref val="0"/>
          <dgm:bulletEnabled val="1"/>
        </dgm:presLayoutVars>
      </dgm:prSet>
      <dgm:spPr/>
    </dgm:pt>
    <dgm:pt modelId="{2E486F45-E97B-4ADF-A7E8-64B2CC6A6243}" type="pres">
      <dgm:prSet presAssocID="{274308A7-2C34-43DE-B984-303AF00DA8CB}" presName="Accent2" presStyleCnt="0"/>
      <dgm:spPr/>
    </dgm:pt>
    <dgm:pt modelId="{95EE1103-2223-4236-9856-36DC81EF9596}" type="pres">
      <dgm:prSet presAssocID="{274308A7-2C34-43DE-B984-303AF00DA8CB}" presName="Accent" presStyleLbl="bgShp" presStyleIdx="1" presStyleCnt="6"/>
      <dgm:spPr/>
    </dgm:pt>
    <dgm:pt modelId="{E1DBC1C1-99FE-4A17-9E52-0A61FE8180B6}" type="pres">
      <dgm:prSet presAssocID="{274308A7-2C34-43DE-B984-303AF00DA8CB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B88B733-3CB5-4C10-A4E2-98BC45454044}" type="pres">
      <dgm:prSet presAssocID="{41019D69-B374-4781-BD97-159D227ACAC3}" presName="Accent3" presStyleCnt="0"/>
      <dgm:spPr/>
    </dgm:pt>
    <dgm:pt modelId="{295D197F-24B8-46FD-9B4E-8D1B00F0884C}" type="pres">
      <dgm:prSet presAssocID="{41019D69-B374-4781-BD97-159D227ACAC3}" presName="Accent" presStyleLbl="bgShp" presStyleIdx="2" presStyleCnt="6"/>
      <dgm:spPr/>
    </dgm:pt>
    <dgm:pt modelId="{B1FA9B37-FDCF-4C74-A90D-7DC6BDA681CD}" type="pres">
      <dgm:prSet presAssocID="{41019D69-B374-4781-BD97-159D227ACAC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88F3F33-4FB9-407E-80D1-215F2AE9D018}" type="pres">
      <dgm:prSet presAssocID="{8719891B-DB25-4C9A-8D04-517B9998DC0D}" presName="Accent4" presStyleCnt="0"/>
      <dgm:spPr/>
    </dgm:pt>
    <dgm:pt modelId="{BA5139FA-A1E0-45F3-A355-A2E91F8D8D2C}" type="pres">
      <dgm:prSet presAssocID="{8719891B-DB25-4C9A-8D04-517B9998DC0D}" presName="Accent" presStyleLbl="bgShp" presStyleIdx="3" presStyleCnt="6"/>
      <dgm:spPr/>
    </dgm:pt>
    <dgm:pt modelId="{D312B187-83BC-47B8-8E77-BACC45437BE0}" type="pres">
      <dgm:prSet presAssocID="{8719891B-DB25-4C9A-8D04-517B9998DC0D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C914FA4-D1A3-4E96-8A4B-D62723EA22A9}" type="pres">
      <dgm:prSet presAssocID="{96399B98-B1EF-4F76-80A3-258D90EDECA3}" presName="Accent5" presStyleCnt="0"/>
      <dgm:spPr/>
    </dgm:pt>
    <dgm:pt modelId="{63E14AF7-CE11-41F8-9E13-AC19C715B2D3}" type="pres">
      <dgm:prSet presAssocID="{96399B98-B1EF-4F76-80A3-258D90EDECA3}" presName="Accent" presStyleLbl="bgShp" presStyleIdx="4" presStyleCnt="6"/>
      <dgm:spPr/>
    </dgm:pt>
    <dgm:pt modelId="{89149084-3C51-425D-A1E9-C3B9996A3895}" type="pres">
      <dgm:prSet presAssocID="{96399B98-B1EF-4F76-80A3-258D90EDECA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20BFF99-E974-4DAC-B592-820C69F52FC2}" type="pres">
      <dgm:prSet presAssocID="{E4751C13-5706-4DB3-BEBD-737EDF104BA8}" presName="Accent6" presStyleCnt="0"/>
      <dgm:spPr/>
    </dgm:pt>
    <dgm:pt modelId="{2ECC941B-D41C-4816-B86F-77981BB10A91}" type="pres">
      <dgm:prSet presAssocID="{E4751C13-5706-4DB3-BEBD-737EDF104BA8}" presName="Accent" presStyleLbl="bgShp" presStyleIdx="5" presStyleCnt="6"/>
      <dgm:spPr/>
    </dgm:pt>
    <dgm:pt modelId="{343C5D47-E831-4FA9-B48B-899EBB2A0AAF}" type="pres">
      <dgm:prSet presAssocID="{E4751C13-5706-4DB3-BEBD-737EDF104BA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31BAC09-E9B9-4E80-9856-AA64950438DE}" srcId="{EECF2510-C174-4D8C-A43A-EBD8E3E6C43B}" destId="{31341407-CFB6-4E79-BFD3-6A8605F5BC2C}" srcOrd="0" destOrd="0" parTransId="{9E19386A-347A-4CBF-9864-A072205549F0}" sibTransId="{3F399345-D77F-4F4E-AF78-5CE052BFBEBE}"/>
    <dgm:cxn modelId="{9DA7120D-D695-4280-9742-85D0F3B7AA1C}" type="presOf" srcId="{96399B98-B1EF-4F76-80A3-258D90EDECA3}" destId="{89149084-3C51-425D-A1E9-C3B9996A3895}" srcOrd="0" destOrd="0" presId="urn:microsoft.com/office/officeart/2011/layout/HexagonRadial"/>
    <dgm:cxn modelId="{29E47410-E6C5-47C1-87A4-312766CBFB9E}" srcId="{EECF2510-C174-4D8C-A43A-EBD8E3E6C43B}" destId="{274308A7-2C34-43DE-B984-303AF00DA8CB}" srcOrd="1" destOrd="0" parTransId="{D07BC7A5-4471-4591-8FCC-3E4CE7D859D0}" sibTransId="{946753B7-C22E-4325-8FD7-757DB8B0BE9D}"/>
    <dgm:cxn modelId="{A10E4C14-724A-4488-BBCB-404AA7DC8043}" type="presOf" srcId="{41019D69-B374-4781-BD97-159D227ACAC3}" destId="{B1FA9B37-FDCF-4C74-A90D-7DC6BDA681CD}" srcOrd="0" destOrd="0" presId="urn:microsoft.com/office/officeart/2011/layout/HexagonRadial"/>
    <dgm:cxn modelId="{74EB8020-B5FA-4496-87A5-94402CCC8646}" srcId="{EECF2510-C174-4D8C-A43A-EBD8E3E6C43B}" destId="{96399B98-B1EF-4F76-80A3-258D90EDECA3}" srcOrd="4" destOrd="0" parTransId="{549095BB-4EF9-4B20-93C2-2FD8DDA25716}" sibTransId="{E577A246-1B77-4FBC-A840-1DA59E8313D2}"/>
    <dgm:cxn modelId="{D087A641-19B4-473D-B23F-4AB6910DBC71}" type="presOf" srcId="{274308A7-2C34-43DE-B984-303AF00DA8CB}" destId="{E1DBC1C1-99FE-4A17-9E52-0A61FE8180B6}" srcOrd="0" destOrd="0" presId="urn:microsoft.com/office/officeart/2011/layout/HexagonRadial"/>
    <dgm:cxn modelId="{7378D661-9204-4808-99E9-E1AB127B0C96}" srcId="{EECF2510-C174-4D8C-A43A-EBD8E3E6C43B}" destId="{E4751C13-5706-4DB3-BEBD-737EDF104BA8}" srcOrd="5" destOrd="0" parTransId="{C9BBD69B-1D91-4AAB-BA8E-C19B80B13668}" sibTransId="{01DB3825-A2DF-4783-986B-211765BE98B7}"/>
    <dgm:cxn modelId="{73BDCF44-1640-4474-88FB-05358EA983C6}" srcId="{EECF2510-C174-4D8C-A43A-EBD8E3E6C43B}" destId="{8719891B-DB25-4C9A-8D04-517B9998DC0D}" srcOrd="3" destOrd="0" parTransId="{CE9CAEE4-E7C5-43BB-B920-B0432B1AC9DA}" sibTransId="{824A4613-9276-4CB1-9B87-BB5E19F3C8D6}"/>
    <dgm:cxn modelId="{4C60E872-F86C-4C9F-9732-563C9BEE9314}" type="presOf" srcId="{31341407-CFB6-4E79-BFD3-6A8605F5BC2C}" destId="{80DA1204-9978-4690-A459-F295DD98CB13}" srcOrd="0" destOrd="0" presId="urn:microsoft.com/office/officeart/2011/layout/HexagonRadial"/>
    <dgm:cxn modelId="{3ACBCEA9-3F8F-4B2D-8B70-3AD8C0E19D3C}" type="presOf" srcId="{8A46901B-4F4B-4674-805B-6477AA1313E6}" destId="{B38BB075-E1E1-4116-8087-F7DBDC4CAF9A}" srcOrd="0" destOrd="0" presId="urn:microsoft.com/office/officeart/2011/layout/HexagonRadial"/>
    <dgm:cxn modelId="{4D56D2AA-38D1-4191-8492-40409A013CBE}" srcId="{8A46901B-4F4B-4674-805B-6477AA1313E6}" destId="{EECF2510-C174-4D8C-A43A-EBD8E3E6C43B}" srcOrd="0" destOrd="0" parTransId="{93398C39-296B-4191-85E1-42CA9772DAE2}" sibTransId="{2A1DA991-0C7B-44B1-9EF3-3EDBA406CFCB}"/>
    <dgm:cxn modelId="{2107ACC1-DE52-4278-854A-217A171B8FE3}" type="presOf" srcId="{E4751C13-5706-4DB3-BEBD-737EDF104BA8}" destId="{343C5D47-E831-4FA9-B48B-899EBB2A0AAF}" srcOrd="0" destOrd="0" presId="urn:microsoft.com/office/officeart/2011/layout/HexagonRadial"/>
    <dgm:cxn modelId="{5E3A58D5-F60C-450E-A983-0EC32951C460}" type="presOf" srcId="{EECF2510-C174-4D8C-A43A-EBD8E3E6C43B}" destId="{879A960C-1052-467D-B8DC-B568720EEAEC}" srcOrd="0" destOrd="0" presId="urn:microsoft.com/office/officeart/2011/layout/HexagonRadial"/>
    <dgm:cxn modelId="{EE5F88F4-0EF2-44F5-A1DA-B5744EC771AC}" type="presOf" srcId="{8719891B-DB25-4C9A-8D04-517B9998DC0D}" destId="{D312B187-83BC-47B8-8E77-BACC45437BE0}" srcOrd="0" destOrd="0" presId="urn:microsoft.com/office/officeart/2011/layout/HexagonRadial"/>
    <dgm:cxn modelId="{9BBB03FB-4573-4F82-8601-84C747CE1ADA}" srcId="{EECF2510-C174-4D8C-A43A-EBD8E3E6C43B}" destId="{41019D69-B374-4781-BD97-159D227ACAC3}" srcOrd="2" destOrd="0" parTransId="{59E7D5B0-27EE-466B-BC07-44B71AE6392E}" sibTransId="{E86671ED-B74B-4892-8AC7-A1C5C67A2E72}"/>
    <dgm:cxn modelId="{CC52D63E-0298-4005-A81A-F27751A76BE3}" type="presParOf" srcId="{B38BB075-E1E1-4116-8087-F7DBDC4CAF9A}" destId="{879A960C-1052-467D-B8DC-B568720EEAEC}" srcOrd="0" destOrd="0" presId="urn:microsoft.com/office/officeart/2011/layout/HexagonRadial"/>
    <dgm:cxn modelId="{A2B8DAF1-9106-4410-8E71-DECAAE3DE27D}" type="presParOf" srcId="{B38BB075-E1E1-4116-8087-F7DBDC4CAF9A}" destId="{834A3159-6E2D-4D24-B7FD-D5CF3A96A2ED}" srcOrd="1" destOrd="0" presId="urn:microsoft.com/office/officeart/2011/layout/HexagonRadial"/>
    <dgm:cxn modelId="{AC34CFA3-C59B-4D47-8A93-B4150024DA6C}" type="presParOf" srcId="{834A3159-6E2D-4D24-B7FD-D5CF3A96A2ED}" destId="{4525647D-9453-4500-9A3D-C48B5E00C3B5}" srcOrd="0" destOrd="0" presId="urn:microsoft.com/office/officeart/2011/layout/HexagonRadial"/>
    <dgm:cxn modelId="{2EA96C4A-613B-4ED7-9363-DA64BEE2E5E0}" type="presParOf" srcId="{B38BB075-E1E1-4116-8087-F7DBDC4CAF9A}" destId="{80DA1204-9978-4690-A459-F295DD98CB13}" srcOrd="2" destOrd="0" presId="urn:microsoft.com/office/officeart/2011/layout/HexagonRadial"/>
    <dgm:cxn modelId="{7618C502-BB6C-4302-BD08-1BB16E918AB2}" type="presParOf" srcId="{B38BB075-E1E1-4116-8087-F7DBDC4CAF9A}" destId="{2E486F45-E97B-4ADF-A7E8-64B2CC6A6243}" srcOrd="3" destOrd="0" presId="urn:microsoft.com/office/officeart/2011/layout/HexagonRadial"/>
    <dgm:cxn modelId="{262ECF03-9732-4204-B831-E19A04D7A4F7}" type="presParOf" srcId="{2E486F45-E97B-4ADF-A7E8-64B2CC6A6243}" destId="{95EE1103-2223-4236-9856-36DC81EF9596}" srcOrd="0" destOrd="0" presId="urn:microsoft.com/office/officeart/2011/layout/HexagonRadial"/>
    <dgm:cxn modelId="{7AECE462-0E72-4EF0-9713-0505D8F6917B}" type="presParOf" srcId="{B38BB075-E1E1-4116-8087-F7DBDC4CAF9A}" destId="{E1DBC1C1-99FE-4A17-9E52-0A61FE8180B6}" srcOrd="4" destOrd="0" presId="urn:microsoft.com/office/officeart/2011/layout/HexagonRadial"/>
    <dgm:cxn modelId="{CEA5C8DC-0BDA-433D-87AF-F917272D6A66}" type="presParOf" srcId="{B38BB075-E1E1-4116-8087-F7DBDC4CAF9A}" destId="{7B88B733-3CB5-4C10-A4E2-98BC45454044}" srcOrd="5" destOrd="0" presId="urn:microsoft.com/office/officeart/2011/layout/HexagonRadial"/>
    <dgm:cxn modelId="{D87071A7-8679-4956-AEA2-AFFD77AB4E9E}" type="presParOf" srcId="{7B88B733-3CB5-4C10-A4E2-98BC45454044}" destId="{295D197F-24B8-46FD-9B4E-8D1B00F0884C}" srcOrd="0" destOrd="0" presId="urn:microsoft.com/office/officeart/2011/layout/HexagonRadial"/>
    <dgm:cxn modelId="{F3EDDA77-ABC5-4200-9289-FA69217DEFF4}" type="presParOf" srcId="{B38BB075-E1E1-4116-8087-F7DBDC4CAF9A}" destId="{B1FA9B37-FDCF-4C74-A90D-7DC6BDA681CD}" srcOrd="6" destOrd="0" presId="urn:microsoft.com/office/officeart/2011/layout/HexagonRadial"/>
    <dgm:cxn modelId="{DCD857F5-B3C9-40EB-9A09-54E516E498E0}" type="presParOf" srcId="{B38BB075-E1E1-4116-8087-F7DBDC4CAF9A}" destId="{788F3F33-4FB9-407E-80D1-215F2AE9D018}" srcOrd="7" destOrd="0" presId="urn:microsoft.com/office/officeart/2011/layout/HexagonRadial"/>
    <dgm:cxn modelId="{3F42B093-B899-4517-98A2-139EDCE6F62F}" type="presParOf" srcId="{788F3F33-4FB9-407E-80D1-215F2AE9D018}" destId="{BA5139FA-A1E0-45F3-A355-A2E91F8D8D2C}" srcOrd="0" destOrd="0" presId="urn:microsoft.com/office/officeart/2011/layout/HexagonRadial"/>
    <dgm:cxn modelId="{BA41CCAB-EB7F-48BD-A0D6-12FDB39A600E}" type="presParOf" srcId="{B38BB075-E1E1-4116-8087-F7DBDC4CAF9A}" destId="{D312B187-83BC-47B8-8E77-BACC45437BE0}" srcOrd="8" destOrd="0" presId="urn:microsoft.com/office/officeart/2011/layout/HexagonRadial"/>
    <dgm:cxn modelId="{99BE4858-9C33-40AB-81E0-E90E7D7B62CA}" type="presParOf" srcId="{B38BB075-E1E1-4116-8087-F7DBDC4CAF9A}" destId="{6C914FA4-D1A3-4E96-8A4B-D62723EA22A9}" srcOrd="9" destOrd="0" presId="urn:microsoft.com/office/officeart/2011/layout/HexagonRadial"/>
    <dgm:cxn modelId="{01F2D1FC-87A8-4ACC-A0AB-BEBF1502FF67}" type="presParOf" srcId="{6C914FA4-D1A3-4E96-8A4B-D62723EA22A9}" destId="{63E14AF7-CE11-41F8-9E13-AC19C715B2D3}" srcOrd="0" destOrd="0" presId="urn:microsoft.com/office/officeart/2011/layout/HexagonRadial"/>
    <dgm:cxn modelId="{2912B98C-8726-4877-BE84-0C8E8CC51C8E}" type="presParOf" srcId="{B38BB075-E1E1-4116-8087-F7DBDC4CAF9A}" destId="{89149084-3C51-425D-A1E9-C3B9996A3895}" srcOrd="10" destOrd="0" presId="urn:microsoft.com/office/officeart/2011/layout/HexagonRadial"/>
    <dgm:cxn modelId="{F327CED2-11BF-433F-AE2C-09089669CC11}" type="presParOf" srcId="{B38BB075-E1E1-4116-8087-F7DBDC4CAF9A}" destId="{B20BFF99-E974-4DAC-B592-820C69F52FC2}" srcOrd="11" destOrd="0" presId="urn:microsoft.com/office/officeart/2011/layout/HexagonRadial"/>
    <dgm:cxn modelId="{59686AEA-09F4-4C69-9BE3-67A0F5C44540}" type="presParOf" srcId="{B20BFF99-E974-4DAC-B592-820C69F52FC2}" destId="{2ECC941B-D41C-4816-B86F-77981BB10A91}" srcOrd="0" destOrd="0" presId="urn:microsoft.com/office/officeart/2011/layout/HexagonRadial"/>
    <dgm:cxn modelId="{117524BC-D822-4D31-993B-948C8674D644}" type="presParOf" srcId="{B38BB075-E1E1-4116-8087-F7DBDC4CAF9A}" destId="{343C5D47-E831-4FA9-B48B-899EBB2A0AAF}" srcOrd="12" destOrd="0" presId="urn:microsoft.com/office/officeart/2011/layout/HexagonRadial"/>
  </dgm:cxnLst>
  <dgm:bg>
    <a:gradFill>
      <a:gsLst>
        <a:gs pos="29000">
          <a:schemeClr val="accent3">
            <a:lumMod val="60000"/>
            <a:lumOff val="40000"/>
          </a:schemeClr>
        </a:gs>
        <a:gs pos="100000">
          <a:schemeClr val="accent6">
            <a:lumMod val="60000"/>
            <a:lumOff val="40000"/>
          </a:schemeClr>
        </a:gs>
      </a:gsLst>
      <a:lin ang="5400000" scaled="0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A960C-1052-467D-B8DC-B568720EEAEC}">
      <dsp:nvSpPr>
        <dsp:cNvPr id="0" name=""/>
        <dsp:cNvSpPr/>
      </dsp:nvSpPr>
      <dsp:spPr>
        <a:xfrm>
          <a:off x="4689650" y="2212390"/>
          <a:ext cx="2812044" cy="243253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  <a:latin typeface="Bodoni MT Black" panose="02070A03080606020203" pitchFamily="18" charset="0"/>
            </a:rPr>
            <a:t>DATA SCIENCE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odoni MT Black" panose="02070A03080606020203" pitchFamily="18" charset="0"/>
            </a:rPr>
            <a:t>LIFECYCLE</a:t>
          </a:r>
        </a:p>
      </dsp:txBody>
      <dsp:txXfrm>
        <a:off x="5155645" y="2615495"/>
        <a:ext cx="1880054" cy="1626322"/>
      </dsp:txXfrm>
    </dsp:sp>
    <dsp:sp modelId="{95EE1103-2223-4236-9856-36DC81EF9596}">
      <dsp:nvSpPr>
        <dsp:cNvPr id="0" name=""/>
        <dsp:cNvSpPr/>
      </dsp:nvSpPr>
      <dsp:spPr>
        <a:xfrm>
          <a:off x="6450530" y="1048588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A1204-9978-4690-A459-F295DD98CB13}">
      <dsp:nvSpPr>
        <dsp:cNvPr id="0" name=""/>
        <dsp:cNvSpPr/>
      </dsp:nvSpPr>
      <dsp:spPr>
        <a:xfrm>
          <a:off x="4943771" y="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>
              <a:solidFill>
                <a:schemeClr val="tx1"/>
              </a:solidFill>
              <a:latin typeface="Berlin Sans FB Demi" panose="020E0802020502020306" pitchFamily="34" charset="0"/>
            </a:rPr>
            <a:t>1.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>
              <a:solidFill>
                <a:schemeClr val="tx1"/>
              </a:solidFill>
              <a:latin typeface="Berlin Sans FB Demi" panose="020E0802020502020306" pitchFamily="34" charset="0"/>
            </a:rPr>
            <a:t>PROBLEM STATEMENT</a:t>
          </a:r>
        </a:p>
      </dsp:txBody>
      <dsp:txXfrm>
        <a:off x="5325668" y="330385"/>
        <a:ext cx="1540656" cy="1332850"/>
      </dsp:txXfrm>
    </dsp:sp>
    <dsp:sp modelId="{295D197F-24B8-46FD-9B4E-8D1B00F0884C}">
      <dsp:nvSpPr>
        <dsp:cNvPr id="0" name=""/>
        <dsp:cNvSpPr/>
      </dsp:nvSpPr>
      <dsp:spPr>
        <a:xfrm>
          <a:off x="7688772" y="2757601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BC1C1-99FE-4A17-9E52-0A61FE8180B6}">
      <dsp:nvSpPr>
        <dsp:cNvPr id="0" name=""/>
        <dsp:cNvSpPr/>
      </dsp:nvSpPr>
      <dsp:spPr>
        <a:xfrm>
          <a:off x="7062129" y="1226210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Berlin Sans FB Demi" panose="020E0802020502020306" pitchFamily="34" charset="0"/>
            </a:rPr>
            <a:t>2.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Berlin Sans FB Demi" panose="020E0802020502020306" pitchFamily="34" charset="0"/>
            </a:rPr>
            <a:t>DATA MINING</a:t>
          </a:r>
        </a:p>
      </dsp:txBody>
      <dsp:txXfrm>
        <a:off x="7444026" y="1556595"/>
        <a:ext cx="1540656" cy="1332850"/>
      </dsp:txXfrm>
    </dsp:sp>
    <dsp:sp modelId="{BA5139FA-A1E0-45F3-A355-A2E91F8D8D2C}">
      <dsp:nvSpPr>
        <dsp:cNvPr id="0" name=""/>
        <dsp:cNvSpPr/>
      </dsp:nvSpPr>
      <dsp:spPr>
        <a:xfrm>
          <a:off x="6828609" y="4686757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A9B37-FDCF-4C74-A90D-7DC6BDA681CD}">
      <dsp:nvSpPr>
        <dsp:cNvPr id="0" name=""/>
        <dsp:cNvSpPr/>
      </dsp:nvSpPr>
      <dsp:spPr>
        <a:xfrm>
          <a:off x="7062129" y="3636797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  <a:latin typeface="Berlin Sans FB Demi" panose="020E0802020502020306" pitchFamily="34" charset="0"/>
            </a:rPr>
            <a:t>3.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  <a:latin typeface="Berlin Sans FB Demi" panose="020E0802020502020306" pitchFamily="34" charset="0"/>
            </a:rPr>
            <a:t>DATA CLEANING</a:t>
          </a:r>
        </a:p>
      </dsp:txBody>
      <dsp:txXfrm>
        <a:off x="7444026" y="3967182"/>
        <a:ext cx="1540656" cy="1332850"/>
      </dsp:txXfrm>
    </dsp:sp>
    <dsp:sp modelId="{63E14AF7-CE11-41F8-9E13-AC19C715B2D3}">
      <dsp:nvSpPr>
        <dsp:cNvPr id="0" name=""/>
        <dsp:cNvSpPr/>
      </dsp:nvSpPr>
      <dsp:spPr>
        <a:xfrm>
          <a:off x="4694883" y="4887010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2B187-83BC-47B8-8E77-BACC45437BE0}">
      <dsp:nvSpPr>
        <dsp:cNvPr id="0" name=""/>
        <dsp:cNvSpPr/>
      </dsp:nvSpPr>
      <dsp:spPr>
        <a:xfrm>
          <a:off x="4948680" y="4864379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Berlin Sans FB Demi" panose="020E0802020502020306" pitchFamily="34" charset="0"/>
            </a:rPr>
            <a:t>4.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Berlin Sans FB Demi" panose="020E0802020502020306" pitchFamily="34" charset="0"/>
            </a:rPr>
            <a:t>DATA EXPLORATION</a:t>
          </a:r>
        </a:p>
      </dsp:txBody>
      <dsp:txXfrm>
        <a:off x="5330577" y="5194764"/>
        <a:ext cx="1540656" cy="1332850"/>
      </dsp:txXfrm>
    </dsp:sp>
    <dsp:sp modelId="{2ECC941B-D41C-4816-B86F-77981BB10A91}">
      <dsp:nvSpPr>
        <dsp:cNvPr id="0" name=""/>
        <dsp:cNvSpPr/>
      </dsp:nvSpPr>
      <dsp:spPr>
        <a:xfrm>
          <a:off x="3436364" y="3178682"/>
          <a:ext cx="1060976" cy="914171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49084-3C51-425D-A1E9-C3B9996A3895}">
      <dsp:nvSpPr>
        <dsp:cNvPr id="0" name=""/>
        <dsp:cNvSpPr/>
      </dsp:nvSpPr>
      <dsp:spPr>
        <a:xfrm>
          <a:off x="2825419" y="3638168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  <a:latin typeface="Berlin Sans FB Demi" panose="020E0802020502020306" pitchFamily="34" charset="0"/>
            </a:rPr>
            <a:t>5.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  <a:latin typeface="Berlin Sans FB Demi" panose="020E0802020502020306" pitchFamily="34" charset="0"/>
            </a:rPr>
            <a:t>FEATURE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  <a:latin typeface="Berlin Sans FB Demi" panose="020E0802020502020306" pitchFamily="34" charset="0"/>
            </a:rPr>
            <a:t>ENGINEERING</a:t>
          </a:r>
        </a:p>
      </dsp:txBody>
      <dsp:txXfrm>
        <a:off x="3207316" y="3968553"/>
        <a:ext cx="1540656" cy="1332850"/>
      </dsp:txXfrm>
    </dsp:sp>
    <dsp:sp modelId="{343C5D47-E831-4FA9-B48B-899EBB2A0AAF}">
      <dsp:nvSpPr>
        <dsp:cNvPr id="0" name=""/>
        <dsp:cNvSpPr/>
      </dsp:nvSpPr>
      <dsp:spPr>
        <a:xfrm>
          <a:off x="2825419" y="1223467"/>
          <a:ext cx="2304450" cy="1993620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erlin Sans FB Demi" panose="020E0802020502020306" pitchFamily="34" charset="0"/>
            </a:rPr>
            <a:t>6.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erlin Sans FB Demi" panose="020E0802020502020306" pitchFamily="34" charset="0"/>
            </a:rPr>
            <a:t>PREDICTIVE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erlin Sans FB Demi" panose="020E0802020502020306" pitchFamily="34" charset="0"/>
            </a:rPr>
            <a:t>MODELLING</a:t>
          </a:r>
        </a:p>
      </dsp:txBody>
      <dsp:txXfrm>
        <a:off x="3207316" y="1553852"/>
        <a:ext cx="1540656" cy="1332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12E3-9DCB-4864-AADD-B7CBD58E9D0D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891CE-16DC-42CC-BC92-B4A63644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6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E92B-A249-4B2A-3822-22ECD2092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C721D-D062-E6DE-29E1-4BF27645E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85CD-B653-CA98-A65D-E21D66047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C217-9268-F229-6105-0B0D41A6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1D62-0B15-51D0-AE1A-01F38B4A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03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46EA-6F57-EEC0-BC11-7C3A3EC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0F740-2243-1C1C-8764-4BE85CC1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85FF-F34D-08D4-81EF-E7517D59A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21C50-0735-1B6C-63CE-6140395D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11AD7-31C2-AFB1-88DC-683416F0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61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CD8BF-46A9-A42E-9127-11276123D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88C3A-6117-100F-B483-042CE8DC9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F36BF-E5EB-5417-B5D4-C25E4AE8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F1A69-22FE-397E-6332-611FF419F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7C3F8-B826-0A40-3A36-024E4122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80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5852-0AC5-4BA9-F571-B19E4E93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394F-B5F6-D397-95C0-23376694F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77CCE-8B97-4ADA-D632-B60B137E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56AF9-DB55-3B11-79C2-A92E1346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5AD81-8613-FA40-7BAF-53A453E9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68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F6DE-63EF-C0FD-7E0A-574B0805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B8FB5-BA33-1961-98B5-27B9D2027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03DF2-60BB-FA29-727C-5E4012B8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B81E3-F002-B8C4-D571-31E64F6B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DC9A7-DF85-B4C1-04F1-9BAE3DD3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50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1A4E-C67F-DC53-197D-D232F8FF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E9495-1F86-3C74-24FE-08861F643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5EAB8-6953-62E7-8654-6DBC82DAD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EC939-7D5E-F0A0-320F-39D2874E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EEF47-81DF-8188-5F61-B19242DB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54549-7AB1-059F-53EB-BBE1DE4A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0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F267-DB37-55C8-2DBC-90DF10BF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2AA46-DDFB-2C99-B131-12B30F050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FBD20-B560-CAC7-4584-334BE4696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996C1-490F-C9A1-03B4-9741C3221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3163F-60AC-4B0E-EEEA-D66F1F152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8C41A-732C-BDF9-D13B-E6C6C9EF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DE5D4-AFEF-1126-055F-20E5EC11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8D9F8-B9F3-7513-0DE6-559AC14F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86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F6E8-7183-D83B-CFD2-75C23CA3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FA504-8A37-1401-4E47-686119E6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A11D5-114C-8933-6FA0-7DEC2DDD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CADC8-FB8D-A173-691B-8EEC831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65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5432E-DB5A-76EC-50FC-27CF8A2D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66B57-7AB8-D1F5-58DD-3C7B38E8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F7B2F-53F6-5683-C0A0-B7018C1B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52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2865-6A02-EFC3-CBF0-C6BD3CE4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F7F9-CFC1-0138-C44C-12ABEC95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02E61-E4B9-AF86-971F-37017AD52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A7590-74AF-051B-C564-DAB5A3CA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56CF6-C311-78FA-A0C1-5CBC5269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589D1-B087-BA3B-0D04-B4F55339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38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0AB9-5D38-1056-2C6D-B3081F54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7D5FF-ED4B-BA6D-605C-1D2069461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7A1CB-265F-B5D3-BC9E-8811CC966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9F7BC-E7FD-1446-1982-E51F5ACD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27437-C387-BA60-F281-063A970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6A6FC-BEBA-A9AE-FF6C-8803FDDE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6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FFD61-DC62-4247-7EE7-520BFDF9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0B7A-AD40-06B3-2C54-D34E36B12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E25A4-A4D2-F1EC-CF39-6C7098398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EA19-B427-4A36-91C0-96E5ABDB00CA}" type="datetimeFigureOut">
              <a:rPr lang="en-IN" smtClean="0"/>
              <a:t>24-08-2022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F4E1B-E119-F815-9B17-E196D4589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CBC31-E683-A2A7-2DBF-D10F6ACA7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A82E3-40BA-4FA8-8F24-4C51E5E0B6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9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88000" detail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11309A-C3D4-E98C-BE6C-8965FB6B2267}"/>
              </a:ext>
            </a:extLst>
          </p:cNvPr>
          <p:cNvSpPr/>
          <p:nvPr/>
        </p:nvSpPr>
        <p:spPr>
          <a:xfrm>
            <a:off x="528319" y="0"/>
            <a:ext cx="1219200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CAR</a:t>
            </a:r>
            <a:r>
              <a:rPr lang="en-US" sz="3600" b="1" i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" panose="020B0502040204020203" pitchFamily="34" charset="0"/>
              </a:rPr>
              <a:t> PRICE PREDICTION THROUGH REGRESSION ANALYSIS</a:t>
            </a:r>
            <a:endParaRPr lang="en-IN" sz="3600" b="1" i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B6930-7E87-6E48-F7F3-00BD22168D74}"/>
              </a:ext>
            </a:extLst>
          </p:cNvPr>
          <p:cNvSpPr txBox="1"/>
          <p:nvPr/>
        </p:nvSpPr>
        <p:spPr>
          <a:xfrm>
            <a:off x="8514078" y="5608320"/>
            <a:ext cx="3362961" cy="369332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lin Sans FB Demi" panose="020E0802020502020306" pitchFamily="34" charset="0"/>
              </a:rPr>
              <a:t>PROJECT BY : </a:t>
            </a:r>
            <a:r>
              <a:rPr lang="en-IN" b="1" spc="50" dirty="0">
                <a:ln w="0"/>
                <a:solidFill>
                  <a:srgbClr val="C0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lin Sans FB Demi" panose="020E0802020502020306" pitchFamily="34" charset="0"/>
              </a:rPr>
              <a:t>KIRAN UK</a:t>
            </a:r>
          </a:p>
        </p:txBody>
      </p:sp>
    </p:spTree>
    <p:extLst>
      <p:ext uri="{BB962C8B-B14F-4D97-AF65-F5344CB8AC3E}">
        <p14:creationId xmlns:p14="http://schemas.microsoft.com/office/powerpoint/2010/main" val="35813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FB2FB-E402-D3DB-D28E-F1778E4D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-100013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u="sng" dirty="0">
                <a:latin typeface="+mn-lt"/>
              </a:rPr>
              <a:t>Bar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881D0-ED19-F770-C2DD-6C1DF630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" y="1554480"/>
            <a:ext cx="1130173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1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FB2FB-E402-D3DB-D28E-F1778E4D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264795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u="sng" dirty="0">
                <a:latin typeface="+mn-lt"/>
              </a:rPr>
              <a:t>COUNT PLOT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DF538-FD67-9226-5D1E-C5AC4FDC1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60" y="661828"/>
            <a:ext cx="4208578" cy="352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9357F-A289-6A63-808E-2DC6194C3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68" y="661828"/>
            <a:ext cx="4048861" cy="352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369A93-8779-1154-3C6B-624E4925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68" y="4184754"/>
            <a:ext cx="4898390" cy="2567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1B0CFF-4FC3-60C4-0D66-4DD6FDA6E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3" y="4184754"/>
            <a:ext cx="550926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0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4DBE-0B60-77C6-C1A1-83AB416C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7" y="119819"/>
            <a:ext cx="4812030" cy="3217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8F784-4E90-8DDC-6EBA-E264D4B6E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15" y="248704"/>
            <a:ext cx="4712970" cy="3180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B7260-A035-51D2-A71A-85AA62EF8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2" y="3493572"/>
            <a:ext cx="4812030" cy="3364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F4F35-EE1D-58B3-FC5D-8DB85FFE8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0" y="3429000"/>
            <a:ext cx="5008880" cy="342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9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7CE43C-7D92-4D9F-6439-D3BB31B79358}"/>
              </a:ext>
            </a:extLst>
          </p:cNvPr>
          <p:cNvSpPr txBox="1"/>
          <p:nvPr/>
        </p:nvSpPr>
        <p:spPr>
          <a:xfrm>
            <a:off x="71120" y="132080"/>
            <a:ext cx="332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BOX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85655-FEA9-4DFB-9832-7D48E411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715010"/>
            <a:ext cx="3893820" cy="3101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14EAC-8C78-7A56-8238-D735120BB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690245"/>
            <a:ext cx="3756660" cy="3246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F33510-2848-7BDB-E4E8-8A2515236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60" y="676910"/>
            <a:ext cx="3771900" cy="3139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6CC3F1-598A-C8FB-E760-E9C137658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057630"/>
            <a:ext cx="4055110" cy="27873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B25DCD-0F8B-AA2F-9ACE-1A6E9EDD3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05" y="3972624"/>
            <a:ext cx="4055110" cy="28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45CBC-8063-3749-B25B-9ADFA2FC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8" y="204417"/>
            <a:ext cx="4692332" cy="3030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20EC70-BBEF-4EC3-3727-5365CE50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664" y="204417"/>
            <a:ext cx="4606456" cy="2928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92908-1451-69A9-BB5D-AB440F58A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8" y="3281453"/>
            <a:ext cx="4692332" cy="2983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6E58D-C184-5D0D-1A58-20FBD7B2D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03" y="3428999"/>
            <a:ext cx="4466217" cy="29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045B5-F85B-F039-765A-80F97B03D28E}"/>
              </a:ext>
            </a:extLst>
          </p:cNvPr>
          <p:cNvSpPr txBox="1"/>
          <p:nvPr/>
        </p:nvSpPr>
        <p:spPr>
          <a:xfrm>
            <a:off x="0" y="0"/>
            <a:ext cx="577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u="sng" dirty="0">
                <a:solidFill>
                  <a:srgbClr val="000000"/>
                </a:solidFill>
                <a:effectLst/>
              </a:rPr>
              <a:t>VISUALIZING CONTIONUS DATAS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54129-7E65-E6E4-C4B3-147EF8A7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23220"/>
            <a:ext cx="10322560" cy="62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702B6-05A2-647A-A543-DC6F99F50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20" y="101600"/>
            <a:ext cx="9204479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0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8DDDD-03FD-797B-B1DD-DE4579D1DA29}"/>
              </a:ext>
            </a:extLst>
          </p:cNvPr>
          <p:cNvSpPr txBox="1"/>
          <p:nvPr/>
        </p:nvSpPr>
        <p:spPr>
          <a:xfrm>
            <a:off x="0" y="111760"/>
            <a:ext cx="480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CORRELATION : USING HEAT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A2054-700D-7575-B4C9-25A91F7D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2" y="589280"/>
            <a:ext cx="10355815" cy="62687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78336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chemeClr val="bg1"/>
            </a:gs>
            <a:gs pos="19000">
              <a:schemeClr val="bg1"/>
            </a:gs>
            <a:gs pos="100000">
              <a:srgbClr val="55C63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C471-399C-C872-5C7F-A3F74064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2161"/>
          </a:xfrm>
          <a:gradFill>
            <a:gsLst>
              <a:gs pos="0">
                <a:srgbClr val="55C63A"/>
              </a:gs>
              <a:gs pos="100000">
                <a:schemeClr val="bg1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IN" sz="4000" b="1" dirty="0">
                <a:latin typeface="Britannic Bold" panose="020B0903060703020204" pitchFamily="34" charset="0"/>
              </a:rPr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105C9-162C-6BBC-3BDC-6D29B31B2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657199"/>
            <a:ext cx="7260500" cy="221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B45FE-C0B2-C11F-B4D0-28ABDC66D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3070199"/>
            <a:ext cx="8849360" cy="27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22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0">
              <a:srgbClr val="7F7F7F"/>
            </a:gs>
            <a:gs pos="0">
              <a:scrgbClr r="0" g="0" b="0"/>
            </a:gs>
            <a:gs pos="0">
              <a:srgbClr val="7F7F7F"/>
            </a:gs>
            <a:gs pos="0">
              <a:srgbClr val="7F7F7F"/>
            </a:gs>
            <a:gs pos="0">
              <a:scrgbClr r="0" g="0" b="0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D269-B8AC-62D2-7595-DC6E07B3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60"/>
            <a:ext cx="12192000" cy="925195"/>
          </a:xfrm>
          <a:gradFill>
            <a:gsLst>
              <a:gs pos="0">
                <a:srgbClr val="ECECEC"/>
              </a:gs>
              <a:gs pos="0">
                <a:schemeClr val="bg1">
                  <a:lumMod val="5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IN" dirty="0"/>
              <a:t> </a:t>
            </a:r>
            <a:r>
              <a:rPr lang="en-IN" sz="4000" dirty="0">
                <a:latin typeface="Britannic Bold" panose="020B0903060703020204" pitchFamily="34" charset="0"/>
              </a:rPr>
              <a:t>PREDICTIVE MODELLING :REGRESSION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08702-FB30-30C5-5BBD-C9CBF0545FA1}"/>
              </a:ext>
            </a:extLst>
          </p:cNvPr>
          <p:cNvSpPr txBox="1"/>
          <p:nvPr/>
        </p:nvSpPr>
        <p:spPr>
          <a:xfrm>
            <a:off x="-111760" y="1259840"/>
            <a:ext cx="418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 1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IN" sz="2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EAA9E-8B8F-86CF-B7CA-E52111C319B8}"/>
              </a:ext>
            </a:extLst>
          </p:cNvPr>
          <p:cNvSpPr txBox="1"/>
          <p:nvPr/>
        </p:nvSpPr>
        <p:spPr>
          <a:xfrm>
            <a:off x="20321" y="2319973"/>
            <a:ext cx="5689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US" sz="2000" dirty="0" err="1"/>
              <a:t>sklearn.linear_model</a:t>
            </a:r>
            <a:r>
              <a:rPr lang="en-US" sz="2000" dirty="0"/>
              <a:t> [</a:t>
            </a:r>
            <a:r>
              <a:rPr lang="en-US" sz="2000" dirty="0" err="1"/>
              <a:t>LinearRegression</a:t>
            </a:r>
            <a:r>
              <a:rPr lang="en-US" sz="20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R2 SCORE : </a:t>
            </a:r>
          </a:p>
          <a:p>
            <a:r>
              <a:rPr lang="en-IN" sz="2000" dirty="0"/>
              <a:t> 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TRAINING SET </a:t>
            </a:r>
            <a:r>
              <a:rPr lang="en-IN" sz="2000" dirty="0"/>
              <a:t>: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.9757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FOR TESTING SET    :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0.8383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FA7EA-9F6C-073D-835C-A0A7F4C29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6" y="1843425"/>
            <a:ext cx="6784453" cy="43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CA5DAAF-C85E-3875-C89F-BDDC2F3638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57305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76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0">
              <a:srgbClr val="7F7F7F"/>
            </a:gs>
            <a:gs pos="0">
              <a:scrgbClr r="0" g="0" b="0"/>
            </a:gs>
            <a:gs pos="0">
              <a:srgbClr val="7F7F7F"/>
            </a:gs>
            <a:gs pos="0">
              <a:srgbClr val="7F7F7F"/>
            </a:gs>
            <a:gs pos="0">
              <a:scrgbClr r="0" g="0" b="0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D269-B8AC-62D2-7595-DC6E07B3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60"/>
            <a:ext cx="12192000" cy="925195"/>
          </a:xfrm>
          <a:gradFill>
            <a:gsLst>
              <a:gs pos="0">
                <a:srgbClr val="ECECEC"/>
              </a:gs>
              <a:gs pos="0">
                <a:schemeClr val="bg1">
                  <a:lumMod val="5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IN" dirty="0"/>
              <a:t> </a:t>
            </a:r>
            <a:endParaRPr lang="en-IN" sz="4000" dirty="0">
              <a:latin typeface="Britannic Bold" panose="020B09030607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08702-FB30-30C5-5BBD-C9CBF0545FA1}"/>
              </a:ext>
            </a:extLst>
          </p:cNvPr>
          <p:cNvSpPr txBox="1"/>
          <p:nvPr/>
        </p:nvSpPr>
        <p:spPr>
          <a:xfrm>
            <a:off x="-152400" y="927724"/>
            <a:ext cx="4133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  2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IN" sz="2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RIDGE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EAA9E-8B8F-86CF-B7CA-E52111C319B8}"/>
              </a:ext>
            </a:extLst>
          </p:cNvPr>
          <p:cNvSpPr txBox="1"/>
          <p:nvPr/>
        </p:nvSpPr>
        <p:spPr>
          <a:xfrm>
            <a:off x="0" y="1852919"/>
            <a:ext cx="5689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US" sz="2000" dirty="0" err="1"/>
              <a:t>sklearn.linear_model</a:t>
            </a:r>
            <a:r>
              <a:rPr lang="en-US" sz="2000" dirty="0"/>
              <a:t>    [Ridge]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R2 SCORE : </a:t>
            </a:r>
          </a:p>
          <a:p>
            <a:r>
              <a:rPr lang="en-IN" sz="2000" dirty="0"/>
              <a:t> 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TRAINING SET </a:t>
            </a:r>
            <a:r>
              <a:rPr lang="en-IN" sz="2000" dirty="0"/>
              <a:t>: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.9</a:t>
            </a:r>
            <a:r>
              <a:rPr lang="en-I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589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FOR TESTING SET    :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0.9225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EFDC1-52AD-C9DF-4853-DA091EF2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79" y="2327600"/>
            <a:ext cx="6523411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5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0">
              <a:srgbClr val="7F7F7F"/>
            </a:gs>
            <a:gs pos="0">
              <a:scrgbClr r="0" g="0" b="0"/>
            </a:gs>
            <a:gs pos="0">
              <a:srgbClr val="7F7F7F"/>
            </a:gs>
            <a:gs pos="0">
              <a:srgbClr val="7F7F7F"/>
            </a:gs>
            <a:gs pos="0">
              <a:scrgbClr r="0" g="0" b="0"/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D269-B8AC-62D2-7595-DC6E07B3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60"/>
            <a:ext cx="12192000" cy="925195"/>
          </a:xfrm>
          <a:gradFill>
            <a:gsLst>
              <a:gs pos="0">
                <a:srgbClr val="ECECEC"/>
              </a:gs>
              <a:gs pos="0">
                <a:schemeClr val="bg1">
                  <a:lumMod val="5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IN" dirty="0"/>
              <a:t> </a:t>
            </a:r>
            <a:endParaRPr lang="en-IN" sz="4000" dirty="0">
              <a:latin typeface="Britannic Bold" panose="020B09030607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08702-FB30-30C5-5BBD-C9CBF0545FA1}"/>
              </a:ext>
            </a:extLst>
          </p:cNvPr>
          <p:cNvSpPr txBox="1"/>
          <p:nvPr/>
        </p:nvSpPr>
        <p:spPr>
          <a:xfrm>
            <a:off x="-132080" y="950238"/>
            <a:ext cx="41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 3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IN" sz="2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LASSO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EAA9E-8B8F-86CF-B7CA-E52111C319B8}"/>
              </a:ext>
            </a:extLst>
          </p:cNvPr>
          <p:cNvSpPr txBox="1"/>
          <p:nvPr/>
        </p:nvSpPr>
        <p:spPr>
          <a:xfrm>
            <a:off x="0" y="1720533"/>
            <a:ext cx="5689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Library used : </a:t>
            </a:r>
            <a:r>
              <a:rPr lang="en-US" sz="2000" dirty="0" err="1"/>
              <a:t>sklearn.linear_model</a:t>
            </a:r>
            <a:r>
              <a:rPr lang="en-US" sz="2000" dirty="0"/>
              <a:t>  [Lasso]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R2 SCORE : </a:t>
            </a:r>
          </a:p>
          <a:p>
            <a:r>
              <a:rPr lang="en-IN" sz="2000" dirty="0"/>
              <a:t>     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TRAINING SET </a:t>
            </a:r>
            <a:r>
              <a:rPr lang="en-IN" sz="2000" dirty="0"/>
              <a:t>: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en-US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.9465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FOR TESTING SET    :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0.9111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145F3-CB48-BF4E-5EB5-8DD36607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20" y="2331866"/>
            <a:ext cx="6370320" cy="42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0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0">
              <a:srgbClr val="7F7F7F"/>
            </a:gs>
            <a:gs pos="0">
              <a:scrgbClr r="0" g="0" b="0"/>
            </a:gs>
            <a:gs pos="0">
              <a:srgbClr val="7F7F7F"/>
            </a:gs>
            <a:gs pos="0">
              <a:srgbClr val="7F7F7F"/>
            </a:gs>
            <a:gs pos="0">
              <a:scrgbClr r="0" g="0" b="0"/>
            </a:gs>
            <a:gs pos="89000">
              <a:schemeClr val="tx1">
                <a:lumMod val="65000"/>
                <a:lumOff val="35000"/>
              </a:schemeClr>
            </a:gs>
            <a:gs pos="0">
              <a:schemeClr val="accent6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84A49-70A6-D331-48D4-1E096EB9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0"/>
            <a:ext cx="10515600" cy="1325563"/>
          </a:xfrm>
        </p:spPr>
        <p:txBody>
          <a:bodyPr/>
          <a:lstStyle/>
          <a:p>
            <a:r>
              <a:rPr lang="en-IN" b="1" u="sng" dirty="0">
                <a:latin typeface="Britannic Bold" panose="020B0903060703020204" pitchFamily="34" charset="0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6E2C-F027-8D6C-920E-EFF70AC5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459865"/>
            <a:ext cx="10515600" cy="4351338"/>
          </a:xfrm>
        </p:spPr>
        <p:txBody>
          <a:bodyPr/>
          <a:lstStyle/>
          <a:p>
            <a:r>
              <a:rPr lang="en-IN" dirty="0"/>
              <a:t>WHILE COMPARING THE THREE MODELS IT IS CLEARLY EVIDENT THAT THE RIDGE REGRESSION MODEL PERFORMS WELL IN  BOTH TRAINING AS WELL AS TESTING SETS WHILE WE COMPARE THE R2 SCORE.</a:t>
            </a:r>
          </a:p>
          <a:p>
            <a:r>
              <a:rPr lang="en-IN" dirty="0"/>
              <a:t>HENCE WE CAN ARRIVE   AT THE CONCLUSION THAT RIDGE REGRESSION MODEL  IS THE SUITABLE MODEL WE OBTAINED AFTER PERFORMING 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953524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0">
              <a:srgbClr val="7F7F7F"/>
            </a:gs>
            <a:gs pos="0">
              <a:scrgbClr r="0" g="0" b="0"/>
            </a:gs>
            <a:gs pos="0">
              <a:srgbClr val="7F7F7F"/>
            </a:gs>
            <a:gs pos="0">
              <a:srgbClr val="7F7F7F"/>
            </a:gs>
            <a:gs pos="0">
              <a:scrgbClr r="0" g="0" b="0"/>
            </a:gs>
            <a:gs pos="21120">
              <a:srgbClr val="395688"/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1F7920-7A59-1B84-6FFE-4EB2720B9C39}"/>
              </a:ext>
            </a:extLst>
          </p:cNvPr>
          <p:cNvSpPr/>
          <p:nvPr/>
        </p:nvSpPr>
        <p:spPr>
          <a:xfrm>
            <a:off x="3324341" y="2434550"/>
            <a:ext cx="583997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799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8396">
              <a:srgbClr val="CCE4BC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C58F-14CA-5A90-54FE-5D36E5A8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360"/>
            <a:ext cx="12192000" cy="579120"/>
          </a:xfrm>
          <a:gradFill>
            <a:gsLst>
              <a:gs pos="29000">
                <a:schemeClr val="accent3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Britannic Bold" panose="020B0903060703020204" pitchFamily="34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7B21A-A076-E33E-0B4D-5C0846E812DF}"/>
              </a:ext>
            </a:extLst>
          </p:cNvPr>
          <p:cNvSpPr txBox="1"/>
          <p:nvPr/>
        </p:nvSpPr>
        <p:spPr>
          <a:xfrm>
            <a:off x="0" y="1219200"/>
            <a:ext cx="11409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Chinese automobile company aspires to enter the US market by setting up their manufacturing unit there.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Their aim was to produce cars locally to give competition to their US and European counterparts.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They have contracted an automobile consulting company to understand the factors on which the pricing of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     cars depends</a:t>
            </a:r>
            <a:r>
              <a:rPr lang="en-US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Specifically, they want to understand the factors affecting the pricing of cars in the American market, since those may be very different from the Chinese market.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company wants to know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E10C87-F134-8F2A-9CB2-D99B957ED53A}"/>
              </a:ext>
            </a:extLst>
          </p:cNvPr>
          <p:cNvSpPr/>
          <p:nvPr/>
        </p:nvSpPr>
        <p:spPr>
          <a:xfrm>
            <a:off x="975360" y="4938693"/>
            <a:ext cx="10668000" cy="95410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Which variables are significant in predicting Price of a Car</a:t>
            </a:r>
          </a:p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How well these variables describe Price of a Car</a:t>
            </a:r>
          </a:p>
        </p:txBody>
      </p:sp>
    </p:spTree>
    <p:extLst>
      <p:ext uri="{BB962C8B-B14F-4D97-AF65-F5344CB8AC3E}">
        <p14:creationId xmlns:p14="http://schemas.microsoft.com/office/powerpoint/2010/main" val="265088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568">
              <a:srgbClr val="C3CEE1"/>
            </a:gs>
            <a:gs pos="0">
              <a:schemeClr val="accent1">
                <a:lumMod val="75000"/>
              </a:schemeClr>
            </a:gs>
            <a:gs pos="88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BD93-B40C-E817-98B6-D842F361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080"/>
            <a:ext cx="12192000" cy="477838"/>
          </a:xfrm>
          <a:gradFill>
            <a:gsLst>
              <a:gs pos="0">
                <a:schemeClr val="accent1">
                  <a:lumMod val="75000"/>
                </a:schemeClr>
              </a:gs>
              <a:gs pos="88000">
                <a:schemeClr val="bg1"/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r>
              <a:rPr lang="en-IN" dirty="0">
                <a:latin typeface="Britannic Bold" panose="020B0903060703020204" pitchFamily="34" charset="0"/>
              </a:rPr>
              <a:t>DATA MINING : Attribute Information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084B9E-351F-D13A-70D5-BA452CD13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46831"/>
              </p:ext>
            </p:extLst>
          </p:nvPr>
        </p:nvGraphicFramePr>
        <p:xfrm>
          <a:off x="203200" y="1066800"/>
          <a:ext cx="9834880" cy="520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880">
                  <a:extLst>
                    <a:ext uri="{9D8B030D-6E8A-4147-A177-3AD203B41FA5}">
                      <a16:colId xmlns:a16="http://schemas.microsoft.com/office/drawing/2014/main" val="522537941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853404512"/>
                    </a:ext>
                  </a:extLst>
                </a:gridCol>
              </a:tblGrid>
              <a:tr h="487515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ATTRIBUTE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51639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Symboling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Cars are classified from -2(least risky) to +3(most risky)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36801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CarName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Different cars have been listed in this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316818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Fueltype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Categorized based on the </a:t>
                      </a:r>
                      <a:r>
                        <a:rPr lang="en-IN" dirty="0" err="1"/>
                        <a:t>fueltype</a:t>
                      </a:r>
                      <a:r>
                        <a:rPr lang="en-IN" dirty="0"/>
                        <a:t> : Gas or Diesel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37077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Aspiration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Whether Standard or Turbocharged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091037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Doornumber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doors the car have:  2 or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65039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Carbody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body the Car have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85869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Drivewheel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Whether RWD,FWD,AWD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43584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Enginelocation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Depending on Engine Location : Front or 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35977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Wheelbase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Length of Wheelbase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33439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Carlength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Length of 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08279"/>
                  </a:ext>
                </a:extLst>
              </a:tr>
              <a:tr h="394031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Carwidth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Width Of 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4700"/>
                  </a:ext>
                </a:extLst>
              </a:tr>
              <a:tr h="382853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Carheight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Height of the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80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65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568">
              <a:srgbClr val="C3CEE1"/>
            </a:gs>
            <a:gs pos="0">
              <a:schemeClr val="accent1">
                <a:lumMod val="75000"/>
              </a:schemeClr>
            </a:gs>
            <a:gs pos="88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084B9E-351F-D13A-70D5-BA452CD132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631121"/>
              </p:ext>
            </p:extLst>
          </p:nvPr>
        </p:nvGraphicFramePr>
        <p:xfrm>
          <a:off x="1083534" y="213958"/>
          <a:ext cx="9357360" cy="6228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330">
                  <a:extLst>
                    <a:ext uri="{9D8B030D-6E8A-4147-A177-3AD203B41FA5}">
                      <a16:colId xmlns:a16="http://schemas.microsoft.com/office/drawing/2014/main" val="522537941"/>
                    </a:ext>
                  </a:extLst>
                </a:gridCol>
                <a:gridCol w="6938030">
                  <a:extLst>
                    <a:ext uri="{9D8B030D-6E8A-4147-A177-3AD203B41FA5}">
                      <a16:colId xmlns:a16="http://schemas.microsoft.com/office/drawing/2014/main" val="3853404512"/>
                    </a:ext>
                  </a:extLst>
                </a:gridCol>
              </a:tblGrid>
              <a:tr h="437485">
                <a:tc>
                  <a:txBody>
                    <a:bodyPr/>
                    <a:lstStyle/>
                    <a:p>
                      <a:r>
                        <a:rPr lang="en-IN" dirty="0"/>
                        <a:t>ATTRIBUTE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51639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Curbweight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 Weight of  the Car without any external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36801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Enginetype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Based on the type of Engine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316818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Cylindernumber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cylinders present inside the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37077"/>
                  </a:ext>
                </a:extLst>
              </a:tr>
              <a:tr h="496495">
                <a:tc>
                  <a:txBody>
                    <a:bodyPr/>
                    <a:lstStyle/>
                    <a:p>
                      <a:r>
                        <a:rPr lang="en-IN" dirty="0" err="1"/>
                        <a:t>Enginesize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Size of the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091037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Fuelsystem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Based on the type of Fuel Injection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65039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Boreratio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Cylinder bore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85869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/>
                        <a:t>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Stroke length of the cylinder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43584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Compressionratio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Ratio of Compression Volume of the Piston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35977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/>
                        <a:t>Horsepower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Engine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33439"/>
                  </a:ext>
                </a:extLst>
              </a:tr>
              <a:tr h="481768">
                <a:tc>
                  <a:txBody>
                    <a:bodyPr/>
                    <a:lstStyle/>
                    <a:p>
                      <a:r>
                        <a:rPr lang="en-IN" dirty="0" err="1"/>
                        <a:t>Peakrpm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Maximum RPM of the 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08279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Citympg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Mileage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34700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 err="1"/>
                        <a:t>Highwaympg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Highway Mileage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802442"/>
                  </a:ext>
                </a:extLst>
              </a:tr>
              <a:tr h="437485">
                <a:tc>
                  <a:txBody>
                    <a:bodyPr/>
                    <a:lstStyle/>
                    <a:p>
                      <a:r>
                        <a:rPr lang="en-IN" dirty="0"/>
                        <a:t>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Car Price { TARGET VARIABLE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3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99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tx1">
                <a:lumMod val="50000"/>
                <a:lumOff val="50000"/>
                <a:alpha val="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CAEB-8F99-EA7F-F42E-BC537168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361"/>
            <a:ext cx="12192000" cy="650240"/>
          </a:xfrm>
          <a:gradFill>
            <a:gsLst>
              <a:gs pos="100000">
                <a:schemeClr val="tx1">
                  <a:lumMod val="50000"/>
                  <a:lumOff val="50000"/>
                </a:schemeClr>
              </a:gs>
              <a:gs pos="1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IN" sz="4000" dirty="0">
                <a:latin typeface="Britannic Bold" panose="020B0903060703020204" pitchFamily="34" charset="0"/>
              </a:rPr>
              <a:t>DATA CLEANING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3950-45DE-2A00-9F28-7BE4527B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" y="942340"/>
            <a:ext cx="3606517" cy="553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51793-CE2E-EDAC-A3F5-D7807AD0B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10" y="942340"/>
            <a:ext cx="8256270" cy="3002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EC508-EA2D-F059-730E-083B73A07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53" y="4023359"/>
            <a:ext cx="3987583" cy="26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1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tx1">
                <a:lumMod val="50000"/>
                <a:lumOff val="50000"/>
                <a:alpha val="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DBD797-92AA-8029-E419-CA7F83EB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" y="287019"/>
            <a:ext cx="2887980" cy="6118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54DDC-733C-6EC7-2B6D-CDF54E92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82" y="287018"/>
            <a:ext cx="4078825" cy="6118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8FF70B-48E6-CC7C-C05D-D713BD34B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0" y="287018"/>
            <a:ext cx="3859530" cy="61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8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tx1">
                <a:lumMod val="50000"/>
                <a:lumOff val="50000"/>
                <a:alpha val="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D5980-2452-A9A7-3C9D-A506F270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67640"/>
            <a:ext cx="5247640" cy="3004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AA28-864B-2595-DF4A-FCB72AE74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3322320"/>
            <a:ext cx="5247640" cy="345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75A5A-EFF0-279D-27D1-C47CD95A4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40" y="167640"/>
            <a:ext cx="4653280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4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chemeClr val="bg1"/>
            </a:gs>
            <a:gs pos="100000">
              <a:srgbClr val="92263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C2012-4413-C8D2-8EDB-2A80FAB8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29360"/>
          </a:xfrm>
          <a:gradFill>
            <a:gsLst>
              <a:gs pos="3000">
                <a:srgbClr val="922630"/>
              </a:gs>
              <a:gs pos="100000">
                <a:schemeClr val="bg1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Britannic Bold" panose="020B0903060703020204" pitchFamily="34" charset="0"/>
              </a:rPr>
              <a:t>EXPLORATORY DATA ANAYSIS</a:t>
            </a:r>
            <a:br>
              <a:rPr lang="en-IN" sz="4000" b="1" dirty="0">
                <a:latin typeface="Britannic Bold" panose="020B0903060703020204" pitchFamily="34" charset="0"/>
              </a:rPr>
            </a:br>
            <a:r>
              <a:rPr lang="en-IN" sz="4000" b="1" dirty="0">
                <a:latin typeface="Britannic Bold" panose="020B0903060703020204" pitchFamily="34" charset="0"/>
              </a:rPr>
              <a:t>[EDA]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B57C9-DDA7-17CE-B853-4056D2B4D917}"/>
              </a:ext>
            </a:extLst>
          </p:cNvPr>
          <p:cNvSpPr txBox="1"/>
          <p:nvPr/>
        </p:nvSpPr>
        <p:spPr>
          <a:xfrm>
            <a:off x="0" y="1229361"/>
            <a:ext cx="21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DISTRIBUTION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4EEAF-6932-A6E5-8303-9FB5D8B3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" y="1591073"/>
            <a:ext cx="3163240" cy="20802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5895E1-13C8-1FB5-B27A-2F2F05ABA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23" y="1598693"/>
            <a:ext cx="3101340" cy="2080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64DEB8-7369-4ABB-C381-82E268445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10" y="1591073"/>
            <a:ext cx="3086100" cy="2042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3CF3AE-6711-F63E-D54B-E21873298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0" y="4002565"/>
            <a:ext cx="3241268" cy="22040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E1A912-3942-3764-DB13-447E3DE38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0" y="4018558"/>
            <a:ext cx="3535680" cy="22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97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557</Words>
  <Application>Microsoft Office PowerPoint</Application>
  <PresentationFormat>Widescreen</PresentationFormat>
  <Paragraphs>123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Bahnschrift</vt:lpstr>
      <vt:lpstr>Berlin Sans FB Demi</vt:lpstr>
      <vt:lpstr>Bodoni MT Black</vt:lpstr>
      <vt:lpstr>Britannic Bold</vt:lpstr>
      <vt:lpstr>Calibri</vt:lpstr>
      <vt:lpstr>Calibri Light</vt:lpstr>
      <vt:lpstr>Courier New</vt:lpstr>
      <vt:lpstr>Gadugi</vt:lpstr>
      <vt:lpstr>Helvetica Neue</vt:lpstr>
      <vt:lpstr>Wingdings</vt:lpstr>
      <vt:lpstr>Office Theme</vt:lpstr>
      <vt:lpstr>PowerPoint Presentation</vt:lpstr>
      <vt:lpstr>PowerPoint Presentation</vt:lpstr>
      <vt:lpstr>PROBLEM STATEMENT</vt:lpstr>
      <vt:lpstr>DATA MINING : Attribute Information</vt:lpstr>
      <vt:lpstr>PowerPoint Presentation</vt:lpstr>
      <vt:lpstr>DATA CLEANING </vt:lpstr>
      <vt:lpstr>PowerPoint Presentation</vt:lpstr>
      <vt:lpstr>PowerPoint Presentation</vt:lpstr>
      <vt:lpstr>EXPLORATORY DATA ANAYSIS [EDA]</vt:lpstr>
      <vt:lpstr>Bar Plot</vt:lpstr>
      <vt:lpstr>COUNT PLOT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 PREDICTIVE MODELLING :REGRESSION ANALYSIS</vt:lpstr>
      <vt:lpstr> </vt:lpstr>
      <vt:lpstr> 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U K</dc:creator>
  <cp:lastModifiedBy>KIRAN U K</cp:lastModifiedBy>
  <cp:revision>1</cp:revision>
  <dcterms:created xsi:type="dcterms:W3CDTF">2022-08-24T07:40:25Z</dcterms:created>
  <dcterms:modified xsi:type="dcterms:W3CDTF">2022-08-24T13:37:09Z</dcterms:modified>
</cp:coreProperties>
</file>